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 showGuides="1">
      <p:cViewPr varScale="1">
        <p:scale>
          <a:sx n="97" d="100"/>
          <a:sy n="97" d="100"/>
        </p:scale>
        <p:origin x="96" y="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55DDB-9710-4DD1-ABCF-9395BC9A1605}" type="datetimeFigureOut">
              <a:rPr lang="en-US" smtClean="0"/>
              <a:t>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348DB-BC95-4AC7-A26D-F9A72A633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267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55DDB-9710-4DD1-ABCF-9395BC9A1605}" type="datetimeFigureOut">
              <a:rPr lang="en-US" smtClean="0"/>
              <a:t>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348DB-BC95-4AC7-A26D-F9A72A633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525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55DDB-9710-4DD1-ABCF-9395BC9A1605}" type="datetimeFigureOut">
              <a:rPr lang="en-US" smtClean="0"/>
              <a:t>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348DB-BC95-4AC7-A26D-F9A72A633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362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55DDB-9710-4DD1-ABCF-9395BC9A1605}" type="datetimeFigureOut">
              <a:rPr lang="en-US" smtClean="0"/>
              <a:t>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348DB-BC95-4AC7-A26D-F9A72A633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217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55DDB-9710-4DD1-ABCF-9395BC9A1605}" type="datetimeFigureOut">
              <a:rPr lang="en-US" smtClean="0"/>
              <a:t>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348DB-BC95-4AC7-A26D-F9A72A633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127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55DDB-9710-4DD1-ABCF-9395BC9A1605}" type="datetimeFigureOut">
              <a:rPr lang="en-US" smtClean="0"/>
              <a:t>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348DB-BC95-4AC7-A26D-F9A72A633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735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55DDB-9710-4DD1-ABCF-9395BC9A1605}" type="datetimeFigureOut">
              <a:rPr lang="en-US" smtClean="0"/>
              <a:t>1/2/2017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348DB-BC95-4AC7-A26D-F9A72A633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356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55DDB-9710-4DD1-ABCF-9395BC9A1605}" type="datetimeFigureOut">
              <a:rPr lang="en-US" smtClean="0"/>
              <a:t>1/2/2017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348DB-BC95-4AC7-A26D-F9A72A633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108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55DDB-9710-4DD1-ABCF-9395BC9A1605}" type="datetimeFigureOut">
              <a:rPr lang="en-US" smtClean="0"/>
              <a:t>1/2/2017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348DB-BC95-4AC7-A26D-F9A72A633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588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55DDB-9710-4DD1-ABCF-9395BC9A1605}" type="datetimeFigureOut">
              <a:rPr lang="en-US" smtClean="0"/>
              <a:t>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348DB-BC95-4AC7-A26D-F9A72A633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088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55DDB-9710-4DD1-ABCF-9395BC9A1605}" type="datetimeFigureOut">
              <a:rPr lang="en-US" smtClean="0"/>
              <a:t>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348DB-BC95-4AC7-A26D-F9A72A633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028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55DDB-9710-4DD1-ABCF-9395BC9A1605}" type="datetimeFigureOut">
              <a:rPr lang="en-US" smtClean="0"/>
              <a:t>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348DB-BC95-4AC7-A26D-F9A72A633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933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183" y="-10068"/>
            <a:ext cx="10187634" cy="68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626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Our main goals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0467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Discuss</a:t>
            </a:r>
          </a:p>
          <a:p>
            <a:pPr lvl="1"/>
            <a:r>
              <a:rPr lang="en-US" dirty="0" smtClean="0"/>
              <a:t>The most important open questions,</a:t>
            </a:r>
          </a:p>
          <a:p>
            <a:pPr lvl="1"/>
            <a:r>
              <a:rPr lang="en-US" dirty="0" smtClean="0"/>
              <a:t>The best experimental approaches for addressing them.</a:t>
            </a:r>
          </a:p>
          <a:p>
            <a:endParaRPr lang="en-US" dirty="0"/>
          </a:p>
          <a:p>
            <a:r>
              <a:rPr lang="en-US" dirty="0" smtClean="0"/>
              <a:t>Identify discrepancies/open issues.</a:t>
            </a:r>
          </a:p>
          <a:p>
            <a:pPr lvl="1"/>
            <a:r>
              <a:rPr lang="en-US" dirty="0" smtClean="0"/>
              <a:t>Direct discussions (in a politically calm environment). </a:t>
            </a:r>
          </a:p>
          <a:p>
            <a:pPr lvl="1"/>
            <a:r>
              <a:rPr lang="en-US" dirty="0" smtClean="0"/>
              <a:t>Form small work groups to address specific issues.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Produce a “white paper”</a:t>
            </a:r>
          </a:p>
          <a:p>
            <a:pPr lvl="1"/>
            <a:r>
              <a:rPr lang="en-US" dirty="0" smtClean="0"/>
              <a:t>Clear scientific case </a:t>
            </a:r>
            <a:r>
              <a:rPr lang="en-US" dirty="0"/>
              <a:t>for next-generation </a:t>
            </a:r>
            <a:r>
              <a:rPr lang="en-US" dirty="0" smtClean="0"/>
              <a:t>experiments;</a:t>
            </a:r>
          </a:p>
          <a:p>
            <a:pPr lvl="1"/>
            <a:r>
              <a:rPr lang="en-US" dirty="0" smtClean="0"/>
              <a:t>Coherent and well justified experimental road map;</a:t>
            </a:r>
          </a:p>
          <a:p>
            <a:pPr lvl="1"/>
            <a:r>
              <a:rPr lang="en-US" dirty="0" smtClean="0"/>
              <a:t>Focus on HE </a:t>
            </a:r>
            <a:r>
              <a:rPr lang="en-US" dirty="0" smtClean="0">
                <a:latin typeface="Symbol" panose="05050102010706020507" pitchFamily="18" charset="2"/>
              </a:rPr>
              <a:t>n</a:t>
            </a:r>
            <a:r>
              <a:rPr lang="en-US" dirty="0" smtClean="0"/>
              <a:t> </a:t>
            </a:r>
            <a:r>
              <a:rPr lang="en-US" dirty="0"/>
              <a:t>&amp; CR experiments, </a:t>
            </a:r>
            <a:r>
              <a:rPr lang="en-US" dirty="0" smtClean="0"/>
              <a:t>discuss HE </a:t>
            </a:r>
            <a:r>
              <a:rPr lang="en-US" dirty="0" smtClean="0">
                <a:latin typeface="Symbol" panose="05050102010706020507" pitchFamily="18" charset="2"/>
              </a:rPr>
              <a:t>g</a:t>
            </a:r>
            <a:r>
              <a:rPr lang="en-US" dirty="0" smtClean="0"/>
              <a:t> &amp; LE CR role/impact;</a:t>
            </a:r>
          </a:p>
          <a:p>
            <a:pPr lvl="1"/>
            <a:r>
              <a:rPr lang="en-US" dirty="0" smtClean="0"/>
              <a:t>Aim to complete within 1-2months.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241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2378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83</Words>
  <Application>Microsoft Office PowerPoint</Application>
  <PresentationFormat>Widescreen</PresentationFormat>
  <Paragraphs>14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Symbol</vt:lpstr>
      <vt:lpstr>Office Theme</vt:lpstr>
      <vt:lpstr>PowerPoint Presentation</vt:lpstr>
      <vt:lpstr>Our main goals</vt:lpstr>
      <vt:lpstr>PowerPoint Presentation</vt:lpstr>
    </vt:vector>
  </TitlesOfParts>
  <Company>Weizmann Institute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 Waxman</dc:creator>
  <cp:lastModifiedBy>Eli Waxman</cp:lastModifiedBy>
  <cp:revision>6</cp:revision>
  <dcterms:created xsi:type="dcterms:W3CDTF">2017-01-02T07:51:02Z</dcterms:created>
  <dcterms:modified xsi:type="dcterms:W3CDTF">2017-01-02T09:42:25Z</dcterms:modified>
</cp:coreProperties>
</file>