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85" d="100"/>
          <a:sy n="85" d="100"/>
        </p:scale>
        <p:origin x="-2388" y="-12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128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27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76621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230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469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455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56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670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01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117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3416D-054D-44F8-845D-A28A057CD9A2}" type="datetimeFigureOut">
              <a:rPr lang="tr-TR" smtClean="0"/>
              <a:t>14.09.2017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23F87-D791-4C54-9718-67DE1618F13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3505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hyperlink" Target="mailto:hkayserili@kuh.ku.edu.tr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njovanov@mef.h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8000">
              <a:schemeClr val="accent2">
                <a:lumMod val="0"/>
                <a:lumOff val="100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8171"/>
            <a:ext cx="6858000" cy="4205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43138" y="550340"/>
            <a:ext cx="4446710" cy="899827"/>
          </a:xfrm>
        </p:spPr>
        <p:txBody>
          <a:bodyPr>
            <a:normAutofit/>
          </a:bodyPr>
          <a:lstStyle/>
          <a:p>
            <a:r>
              <a:rPr lang="tr-TR" sz="2800" dirty="0">
                <a:solidFill>
                  <a:srgbClr val="C00000"/>
                </a:solidFill>
                <a:latin typeface="Arial Black" panose="020B0A04020102020204" pitchFamily="34" charset="0"/>
              </a:rPr>
              <a:t>1</a:t>
            </a:r>
            <a:r>
              <a:rPr lang="tr-TR" sz="2800" baseline="30000" dirty="0">
                <a:solidFill>
                  <a:srgbClr val="C00000"/>
                </a:solidFill>
                <a:latin typeface="Arial Black" panose="020B0A04020102020204" pitchFamily="34" charset="0"/>
              </a:rPr>
              <a:t>st</a:t>
            </a:r>
            <a:r>
              <a:rPr lang="tr-TR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tr-TR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Neuro-MIG</a:t>
            </a:r>
            <a:r>
              <a:rPr lang="tr-TR" sz="28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Training </a:t>
            </a:r>
            <a:r>
              <a:rPr lang="tr-TR" sz="2800" dirty="0">
                <a:solidFill>
                  <a:srgbClr val="C00000"/>
                </a:solidFill>
                <a:latin typeface="Arial Black" panose="020B0A04020102020204" pitchFamily="34" charset="0"/>
              </a:rPr>
              <a:t>Course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6816" y="6110787"/>
            <a:ext cx="4064977" cy="861774"/>
          </a:xfrm>
          <a:prstGeom prst="rect">
            <a:avLst/>
          </a:prstGeom>
          <a:solidFill>
            <a:srgbClr val="C00000">
              <a:alpha val="44000"/>
            </a:srgbClr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Croatian Institute for Brain Research, </a:t>
            </a:r>
          </a:p>
          <a:p>
            <a:pPr algn="r"/>
            <a:r>
              <a:rPr lang="en-US" sz="1600" dirty="0" smtClean="0">
                <a:solidFill>
                  <a:schemeClr val="bg1"/>
                </a:solidFill>
              </a:rPr>
              <a:t>School of Medicine,  University of Zagreb</a:t>
            </a:r>
          </a:p>
          <a:p>
            <a:pPr algn="r"/>
            <a:r>
              <a:rPr lang="en-US" sz="1600" dirty="0" err="1" smtClean="0">
                <a:solidFill>
                  <a:schemeClr val="bg1"/>
                </a:solidFill>
              </a:rPr>
              <a:t>Salata</a:t>
            </a:r>
            <a:r>
              <a:rPr lang="en-US" sz="1600" dirty="0" smtClean="0">
                <a:solidFill>
                  <a:schemeClr val="bg1"/>
                </a:solidFill>
              </a:rPr>
              <a:t> 12, 10 000 </a:t>
            </a:r>
            <a:endParaRPr lang="tr-TR" sz="1600" dirty="0">
              <a:solidFill>
                <a:schemeClr val="bg1"/>
              </a:solidFill>
            </a:endParaRPr>
          </a:p>
        </p:txBody>
      </p:sp>
      <p:pic>
        <p:nvPicPr>
          <p:cNvPr id="10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688" y="1496524"/>
            <a:ext cx="1477108" cy="5052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6" y="369079"/>
            <a:ext cx="2114550" cy="21621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06636" y="2160349"/>
            <a:ext cx="42832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ea typeface="Calibri" charset="0"/>
                <a:cs typeface="Times New Roman" charset="0"/>
              </a:rPr>
              <a:t>European Network on Brain Malformations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44460" y="4038141"/>
            <a:ext cx="2667333" cy="584775"/>
          </a:xfrm>
          <a:prstGeom prst="rect">
            <a:avLst/>
          </a:prstGeom>
          <a:solidFill>
            <a:srgbClr val="C00000">
              <a:alpha val="44000"/>
            </a:srgbClr>
          </a:solidFill>
        </p:spPr>
        <p:txBody>
          <a:bodyPr wrap="none" rtlCol="0">
            <a:spAutoFit/>
          </a:bodyPr>
          <a:lstStyle/>
          <a:p>
            <a:r>
              <a:rPr lang="tr-TR" sz="3200" b="1" dirty="0" smtClean="0">
                <a:solidFill>
                  <a:srgbClr val="00B0F0"/>
                </a:solidFill>
              </a:rPr>
              <a:t>SAVE the DATE</a:t>
            </a:r>
            <a:endParaRPr lang="tr-TR" sz="32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8841" y="5430699"/>
            <a:ext cx="2271007" cy="461665"/>
          </a:xfrm>
          <a:prstGeom prst="rect">
            <a:avLst/>
          </a:prstGeom>
          <a:solidFill>
            <a:srgbClr val="C00000">
              <a:alpha val="4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2400" dirty="0">
                <a:solidFill>
                  <a:schemeClr val="bg1"/>
                </a:solidFill>
              </a:rPr>
              <a:t>Zagreb, CROATIA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333521"/>
            <a:ext cx="6858000" cy="221929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50132" y="4940120"/>
            <a:ext cx="2239716" cy="461665"/>
          </a:xfrm>
          <a:prstGeom prst="rect">
            <a:avLst/>
          </a:prstGeom>
          <a:solidFill>
            <a:srgbClr val="C00000">
              <a:alpha val="44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tr-TR" sz="2400" dirty="0" smtClean="0">
                <a:solidFill>
                  <a:schemeClr val="bg1"/>
                </a:solidFill>
              </a:rPr>
              <a:t>April 9-11, 2018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97949" y="190577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  <a:ea typeface="Calibri" charset="0"/>
                <a:cs typeface="Times New Roman" charset="0"/>
              </a:rPr>
              <a:t>CA16118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9256041"/>
            <a:ext cx="21739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1050" dirty="0" smtClean="0">
                <a:solidFill>
                  <a:schemeClr val="bg1"/>
                </a:solidFill>
              </a:rPr>
              <a:t>Croatian </a:t>
            </a:r>
            <a:r>
              <a:rPr lang="en-US" sz="1050" dirty="0" smtClean="0">
                <a:solidFill>
                  <a:schemeClr val="bg1"/>
                </a:solidFill>
              </a:rPr>
              <a:t>Institute </a:t>
            </a:r>
            <a:r>
              <a:rPr lang="en-US" sz="1050" dirty="0">
                <a:solidFill>
                  <a:schemeClr val="bg1"/>
                </a:solidFill>
              </a:rPr>
              <a:t>for Brain Research</a:t>
            </a:r>
            <a:endParaRPr lang="tr-TR" sz="1050" dirty="0"/>
          </a:p>
        </p:txBody>
      </p:sp>
      <p:sp>
        <p:nvSpPr>
          <p:cNvPr id="8" name="Rectangle 7"/>
          <p:cNvSpPr/>
          <p:nvPr/>
        </p:nvSpPr>
        <p:spPr>
          <a:xfrm>
            <a:off x="4044460" y="9248347"/>
            <a:ext cx="115768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100" dirty="0">
                <a:solidFill>
                  <a:schemeClr val="bg1"/>
                </a:solidFill>
              </a:rPr>
              <a:t>Zagreb, CROATIA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-98798" y="9552820"/>
            <a:ext cx="6956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</a:rPr>
              <a:t>Contact:   </a:t>
            </a:r>
            <a:r>
              <a:rPr lang="en-GB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Nataša </a:t>
            </a:r>
            <a:r>
              <a:rPr lang="en-GB" sz="1200" b="1" dirty="0" err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Jovanov</a:t>
            </a:r>
            <a:r>
              <a:rPr lang="en-GB" sz="1200" b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1200" b="1" dirty="0" err="1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Milošević</a:t>
            </a:r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hr-HR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hlinkClick r:id="rId6"/>
              </a:rPr>
              <a:t>njovanov@mef.hr</a:t>
            </a:r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&amp; </a:t>
            </a:r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</a:rPr>
              <a:t> Hülya Kayserili </a:t>
            </a:r>
            <a:r>
              <a:rPr lang="tr-TR" sz="1200" b="1" dirty="0" smtClean="0">
                <a:solidFill>
                  <a:schemeClr val="accent6">
                    <a:lumMod val="50000"/>
                  </a:schemeClr>
                </a:solidFill>
                <a:hlinkClick r:id="rId7"/>
              </a:rPr>
              <a:t>hkayserili@kuh.ku.edu.tr</a:t>
            </a:r>
            <a:endParaRPr lang="tr-TR" sz="12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tr-TR" sz="1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tr-TR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196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</TotalTime>
  <Words>57</Words>
  <Application>Microsoft Office PowerPoint</Application>
  <PresentationFormat>A4 Paper (210x297 mm)</PresentationFormat>
  <Paragraphs>13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1st Neuro-MIG Training Course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1st Neuro-MIG  Training Course</dc:title>
  <dc:creator>Esra Yücel</dc:creator>
  <cp:lastModifiedBy>G.M.S. Verheijen - Mancini</cp:lastModifiedBy>
  <cp:revision>16</cp:revision>
  <cp:lastPrinted>2017-09-14T14:47:18Z</cp:lastPrinted>
  <dcterms:created xsi:type="dcterms:W3CDTF">2017-09-06T10:09:05Z</dcterms:created>
  <dcterms:modified xsi:type="dcterms:W3CDTF">2017-09-14T16:58:54Z</dcterms:modified>
</cp:coreProperties>
</file>